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1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4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2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85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32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4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21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3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A519E-A4C1-4775-B35C-BE11DE6D524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A1238-FB67-41A7-A4D1-716E316F3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1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tdihdetey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ototdihdetey@mail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tdihdetey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ototdihdetey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amps\Desktop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8057" y="996102"/>
            <a:ext cx="5184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Уважаемые родители!</a:t>
            </a:r>
          </a:p>
          <a:p>
            <a:pPr algn="ctr"/>
            <a:r>
              <a:rPr lang="ru-RU" sz="1600" b="1" dirty="0" smtClean="0"/>
              <a:t>Продолжается </a:t>
            </a:r>
            <a:r>
              <a:rPr lang="ru-RU" sz="1600" b="1" dirty="0"/>
              <a:t>комплектование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организованных групп детей</a:t>
            </a:r>
          </a:p>
          <a:p>
            <a:pPr algn="ctr"/>
            <a:r>
              <a:rPr lang="ru-RU" sz="1600" b="1" dirty="0" smtClean="0"/>
              <a:t>в </a:t>
            </a:r>
            <a:r>
              <a:rPr lang="ru-RU" sz="1600" b="1" dirty="0"/>
              <a:t>оздоровительные лагеря,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расположенные на Черноморском побережье:</a:t>
            </a:r>
            <a:endParaRPr lang="ru-RU" sz="16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18172"/>
              </p:ext>
            </p:extLst>
          </p:nvPr>
        </p:nvGraphicFramePr>
        <p:xfrm>
          <a:off x="199145" y="2322122"/>
          <a:ext cx="6282399" cy="424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72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15521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Оздоровительный профиль </a:t>
                      </a:r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санаторно-оздоровительный</a:t>
                      </a:r>
                      <a:endParaRPr lang="ru-RU" sz="15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(Краснодарский край),</a:t>
                      </a:r>
                    </a:p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 родительскую оплату.</a:t>
                      </a:r>
                    </a:p>
                    <a:p>
                      <a:pPr marL="95250" marR="9525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Приблизительная стоимость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25 % оздоровительной путевки  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8800,00 руб. до 9200,00 руб.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Приблизительная стоимость проезда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составе организованной группы детей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направлении «туда» и «обратно» 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14440,00 руб. до 16780,00 руб.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документов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электронному адресу: </a:t>
                      </a:r>
                      <a:r>
                        <a:rPr lang="en-US" sz="15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otdihdetey@mail.ru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7141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Оздоровительный профиль  и санаторно-оздоровительный</a:t>
                      </a:r>
                    </a:p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(Краснодарский край),</a:t>
                      </a:r>
                    </a:p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категория «трудная жизненная ситуация».</a:t>
                      </a:r>
                    </a:p>
                    <a:p>
                      <a:pPr marL="71755" marR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5250" marR="952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Примерная стоимость оплаты питания в составе организованной группы в направлении «туда» и «обратно»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5360 руб. </a:t>
                      </a:r>
                    </a:p>
                    <a:p>
                      <a:pPr marL="95250" marR="952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документов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электронному адресу: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5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/>
                        </a:rPr>
                        <a:t>lgototdihdetey@mail.ru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4643" y="7191506"/>
            <a:ext cx="6408712" cy="1596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ctr">
              <a:lnSpc>
                <a:spcPct val="115000"/>
              </a:lnSpc>
              <a:spcAft>
                <a:spcPts val="0"/>
              </a:spcAft>
            </a:pPr>
            <a:endParaRPr lang="ru-RU" sz="5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95250" marR="9525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Ознакомиться 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порядком подачи документов можно на Образовательном портале </a:t>
            </a:r>
            <a:r>
              <a:rPr lang="ru-RU" sz="20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г.Мурманска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95250" marR="95250" algn="ctr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95250" marR="9525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Телефон для справок: 40-26-65</a:t>
            </a:r>
            <a:endParaRPr lang="ru-RU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1171" y="315351"/>
            <a:ext cx="5358734" cy="13239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УРА!!! КАНИКУЛЫ!!!</a:t>
            </a:r>
            <a:endParaRPr lang="ru-RU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amps\Desktop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8057" y="996102"/>
            <a:ext cx="5184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Уважаемые родители!</a:t>
            </a:r>
          </a:p>
          <a:p>
            <a:pPr algn="ctr"/>
            <a:r>
              <a:rPr lang="ru-RU" sz="1600" b="1" dirty="0" smtClean="0"/>
              <a:t>Продолжается </a:t>
            </a:r>
            <a:r>
              <a:rPr lang="ru-RU" sz="1600" b="1" dirty="0"/>
              <a:t>комплектование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организованных групп детей</a:t>
            </a:r>
          </a:p>
          <a:p>
            <a:pPr algn="ctr"/>
            <a:r>
              <a:rPr lang="ru-RU" sz="1600" b="1" dirty="0" smtClean="0"/>
              <a:t>в </a:t>
            </a:r>
            <a:r>
              <a:rPr lang="ru-RU" sz="1600" b="1" dirty="0"/>
              <a:t>оздоровительные лагеря,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расположенные на Черноморском побережье:</a:t>
            </a:r>
            <a:endParaRPr lang="ru-RU" sz="16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51267"/>
              </p:ext>
            </p:extLst>
          </p:nvPr>
        </p:nvGraphicFramePr>
        <p:xfrm>
          <a:off x="287799" y="2335269"/>
          <a:ext cx="6282399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9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48699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Оздоровительный профиль </a:t>
                      </a:r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санаторно-оздоровительный</a:t>
                      </a:r>
                      <a:endParaRPr lang="ru-RU" sz="15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(Краснодарский край),</a:t>
                      </a:r>
                    </a:p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 родительскую оплату.</a:t>
                      </a:r>
                    </a:p>
                    <a:p>
                      <a:pPr marL="95250" marR="9525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документов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электронному адресу: </a:t>
                      </a:r>
                      <a:r>
                        <a:rPr lang="en-US" sz="15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otdihdetey@mail.ru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Приблизительная стоимость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25 % оздоровительной путевки  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8800,00 руб. до 9200,00 руб.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Приблизительная стоимость проезда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составе организованной группы детей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направлении «туда» и «обратно» 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14440,00 руб. до 16780,00 руб.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7141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u="sng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Оздоровительный профиль  и санаторно-оздоровительный</a:t>
                      </a:r>
                    </a:p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(Краснодарский край),</a:t>
                      </a:r>
                    </a:p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категория «трудная жизненная ситуация».</a:t>
                      </a:r>
                    </a:p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документов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электронному адресу: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5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/>
                        </a:rPr>
                        <a:t>lgototdihdetey@mail.ru</a:t>
                      </a:r>
                      <a:endParaRPr lang="ru-RU" sz="1500" b="1" i="0" u="sng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5250" marR="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1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5250" marR="952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Примерная стоимость оплаты питания в составе организованной группы в направлении «туда» и «обратно»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5360 руб. </a:t>
                      </a:r>
                    </a:p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2095" y="6948264"/>
            <a:ext cx="6214173" cy="1950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Ознакомиться с порядком подачи документов можно на Образовательном портале </a:t>
            </a:r>
            <a:r>
              <a:rPr lang="ru-RU" sz="24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г.Мурманска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95250" marR="95250" algn="ctr">
              <a:lnSpc>
                <a:spcPct val="115000"/>
              </a:lnSpc>
              <a:spcAft>
                <a:spcPts val="0"/>
              </a:spcAft>
            </a:pPr>
            <a:endParaRPr lang="ru-RU" sz="9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95250" marR="9525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Телефон для справок: 40-26-65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1171" y="315351"/>
            <a:ext cx="5358734" cy="13239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УРА!!! КАНИКУЛЫ!!!</a:t>
            </a:r>
            <a:endParaRPr lang="ru-RU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189</Words>
  <Application>Microsoft Office PowerPoint</Application>
  <PresentationFormat>Экран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camps</dc:creator>
  <cp:lastModifiedBy>dumka-sv@mail.ru</cp:lastModifiedBy>
  <cp:revision>13</cp:revision>
  <cp:lastPrinted>2019-05-22T07:37:31Z</cp:lastPrinted>
  <dcterms:created xsi:type="dcterms:W3CDTF">2019-05-21T08:50:16Z</dcterms:created>
  <dcterms:modified xsi:type="dcterms:W3CDTF">2020-06-22T11:59:49Z</dcterms:modified>
</cp:coreProperties>
</file>